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74" r:id="rId6"/>
    <p:sldId id="275" r:id="rId7"/>
    <p:sldId id="276" r:id="rId8"/>
    <p:sldId id="277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244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04/07/2017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52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WADMIN17-0002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0824"/>
            <a:ext cx="3124200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 smtClean="0"/>
              <a:t>Friday, August 11 to Sunday August 13, 2017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 smtClean="0"/>
              <a:t>700 Tahoe Boulevard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 smtClean="0"/>
              <a:t>Preston Field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30" y="2362200"/>
            <a:ext cx="5035988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753" y="1219200"/>
            <a:ext cx="816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Incline Fine Arts Festival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59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Fourth year of event</a:t>
            </a:r>
          </a:p>
          <a:p>
            <a:r>
              <a:rPr lang="en-US" dirty="0" smtClean="0"/>
              <a:t>40 vendors</a:t>
            </a:r>
          </a:p>
          <a:p>
            <a:r>
              <a:rPr lang="en-US" dirty="0" smtClean="0"/>
              <a:t>One food truck per day</a:t>
            </a:r>
          </a:p>
          <a:p>
            <a:r>
              <a:rPr lang="en-US" dirty="0" smtClean="0"/>
              <a:t>Approximately 900 people per day</a:t>
            </a:r>
          </a:p>
          <a:p>
            <a:r>
              <a:rPr lang="en-US" dirty="0" smtClean="0"/>
              <a:t>No amplified sound</a:t>
            </a:r>
          </a:p>
          <a:p>
            <a:r>
              <a:rPr lang="en-US" dirty="0" smtClean="0"/>
              <a:t>No lighting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 smtClean="0"/>
              <a:t>WADMIN17-0002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3135669" cy="24079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348996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709" y="3962400"/>
            <a:ext cx="149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Incline Arts Festival at Preston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and Traffic Plan</a:t>
            </a:r>
          </a:p>
          <a:p>
            <a:r>
              <a:rPr lang="en-US" dirty="0" smtClean="0"/>
              <a:t>NDOT permits</a:t>
            </a:r>
          </a:p>
          <a:p>
            <a:r>
              <a:rPr lang="en-US" dirty="0" smtClean="0"/>
              <a:t>Attendance counts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792162"/>
          </a:xfrm>
        </p:spPr>
        <p:txBody>
          <a:bodyPr/>
          <a:lstStyle/>
          <a:p>
            <a:r>
              <a:rPr lang="en-US" dirty="0" smtClean="0"/>
              <a:t>WADMIN17-0002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792162"/>
          </a:xfrm>
        </p:spPr>
        <p:txBody>
          <a:bodyPr/>
          <a:lstStyle/>
          <a:p>
            <a:r>
              <a:rPr lang="en-US" dirty="0" smtClean="0"/>
              <a:t>WADMIN17-0002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dirty="0"/>
              <a:t>I move </a:t>
            </a:r>
            <a:r>
              <a:rPr lang="en-US" sz="2400" dirty="0" smtClean="0"/>
              <a:t>that </a:t>
            </a:r>
            <a:r>
              <a:rPr lang="en-US" sz="2400" dirty="0"/>
              <a:t>after giving reasoned consideration to the information contained in the staff report, information received during the public hearing, and subject to the conditions contained as Attachment A in the staff report, the Board of Adjustment approve Administrative Permit Case Number AP15-007 for the Incline Village Fine Art Festival, having made all four findings in accordance with Washoe County Development Code Section 110.808.25:</a:t>
            </a:r>
            <a:r>
              <a:rPr lang="en-US" sz="2400" i="1" dirty="0"/>
              <a:t> </a:t>
            </a:r>
            <a:endParaRPr lang="en-US" sz="2400" dirty="0"/>
          </a:p>
          <a:p>
            <a:pPr hangingPunct="0"/>
            <a:r>
              <a:rPr lang="en-US" sz="2400" dirty="0" smtClean="0"/>
              <a:t>1.   </a:t>
            </a:r>
            <a:r>
              <a:rPr lang="en-US" sz="2400" u="sng" dirty="0" smtClean="0"/>
              <a:t>Consistency</a:t>
            </a:r>
            <a:endParaRPr lang="en-US" sz="2400" dirty="0"/>
          </a:p>
          <a:p>
            <a:pPr marL="342900" indent="-342900" hangingPunct="0">
              <a:buAutoNum type="arabicPeriod" startAt="2"/>
            </a:pPr>
            <a:r>
              <a:rPr lang="en-US" sz="2400" u="sng" dirty="0" smtClean="0"/>
              <a:t>Improvements</a:t>
            </a:r>
            <a:r>
              <a:rPr lang="en-US" sz="2400" dirty="0" smtClean="0"/>
              <a:t> </a:t>
            </a:r>
          </a:p>
          <a:p>
            <a:pPr marL="342900" indent="-342900" hangingPunct="0">
              <a:buAutoNum type="arabicPeriod" startAt="2"/>
            </a:pPr>
            <a:r>
              <a:rPr lang="en-US" sz="2400" u="sng" dirty="0" smtClean="0"/>
              <a:t>Site Suitability</a:t>
            </a:r>
            <a:r>
              <a:rPr lang="en-US" sz="2400" dirty="0" smtClean="0"/>
              <a:t> </a:t>
            </a:r>
          </a:p>
          <a:p>
            <a:pPr marL="342900" indent="-342900" hangingPunct="0">
              <a:buAutoNum type="arabicPeriod" startAt="2"/>
            </a:pPr>
            <a:r>
              <a:rPr lang="en-US" sz="2400" u="sng" dirty="0" smtClean="0"/>
              <a:t>Issuance </a:t>
            </a:r>
            <a:r>
              <a:rPr lang="en-US" sz="2400" u="sng" dirty="0"/>
              <a:t>Not </a:t>
            </a:r>
            <a:r>
              <a:rPr lang="en-US" sz="2400" u="sng" dirty="0" smtClean="0"/>
              <a:t>Detrimental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267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schemas.microsoft.com/sharepoint/v3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94d8b85-37e1-4d17-8d55-8b7d207932bb"/>
    <ds:schemaRef ds:uri="http://schemas.microsoft.com/sharepoint/v3/fields"/>
    <ds:schemaRef ds:uri="CEA9126C-A9B1-4F4A-855C-DD0F845697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129</TotalTime>
  <Words>138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PowerPoint_Template_2015</vt:lpstr>
      <vt:lpstr>PowerPoint Presentation</vt:lpstr>
      <vt:lpstr>WADMIN17-0002</vt:lpstr>
      <vt:lpstr>WADMIN17-0002</vt:lpstr>
      <vt:lpstr>WADMIN17-0002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donna fagan</cp:lastModifiedBy>
  <cp:revision>16</cp:revision>
  <cp:lastPrinted>2014-10-07T22:54:33Z</cp:lastPrinted>
  <dcterms:created xsi:type="dcterms:W3CDTF">2015-09-25T21:46:02Z</dcterms:created>
  <dcterms:modified xsi:type="dcterms:W3CDTF">2017-04-07T21:30:38Z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